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7" r:id="rId3"/>
    <p:sldId id="258" r:id="rId4"/>
    <p:sldId id="276" r:id="rId5"/>
    <p:sldId id="277" r:id="rId6"/>
    <p:sldId id="259" r:id="rId7"/>
    <p:sldId id="261" r:id="rId8"/>
    <p:sldId id="262" r:id="rId9"/>
    <p:sldId id="266" r:id="rId10"/>
    <p:sldId id="263" r:id="rId11"/>
    <p:sldId id="264" r:id="rId12"/>
    <p:sldId id="268" r:id="rId13"/>
    <p:sldId id="269" r:id="rId14"/>
    <p:sldId id="270" r:id="rId15"/>
    <p:sldId id="267" r:id="rId16"/>
    <p:sldId id="265" r:id="rId17"/>
    <p:sldId id="271" r:id="rId18"/>
    <p:sldId id="272" r:id="rId19"/>
    <p:sldId id="273" r:id="rId20"/>
    <p:sldId id="274" r:id="rId2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C4A3C5-3FBB-F947-106A-F74691587439}" v="54" dt="2019-08-12T14:36:36.5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0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a03eb727aeb7c75d217e0e5095d7e89e663f46c985f80272f84c4a2bdb87c2f1::" providerId="AD" clId="Web-{3E6C1835-818D-EE4C-7935-75C5A73FBE51}"/>
    <pc:docChg chg="delSld modSld">
      <pc:chgData name="Guest User" userId="S::urn:spo:anon#a03eb727aeb7c75d217e0e5095d7e89e663f46c985f80272f84c4a2bdb87c2f1::" providerId="AD" clId="Web-{3E6C1835-818D-EE4C-7935-75C5A73FBE51}" dt="2019-08-12T13:12:21.401" v="19"/>
      <pc:docMkLst>
        <pc:docMk/>
      </pc:docMkLst>
      <pc:sldChg chg="modSp">
        <pc:chgData name="Guest User" userId="S::urn:spo:anon#a03eb727aeb7c75d217e0e5095d7e89e663f46c985f80272f84c4a2bdb87c2f1::" providerId="AD" clId="Web-{3E6C1835-818D-EE4C-7935-75C5A73FBE51}" dt="2019-08-12T13:12:06.870" v="18" actId="20577"/>
        <pc:sldMkLst>
          <pc:docMk/>
          <pc:sldMk cId="0" sldId="257"/>
        </pc:sldMkLst>
        <pc:spChg chg="mod">
          <ac:chgData name="Guest User" userId="S::urn:spo:anon#a03eb727aeb7c75d217e0e5095d7e89e663f46c985f80272f84c4a2bdb87c2f1::" providerId="AD" clId="Web-{3E6C1835-818D-EE4C-7935-75C5A73FBE51}" dt="2019-08-12T13:12:06.870" v="18" actId="20577"/>
          <ac:spMkLst>
            <pc:docMk/>
            <pc:sldMk cId="0" sldId="257"/>
            <ac:spMk id="9219" creationId="{484086B4-9521-44AD-A96C-E7E91586582A}"/>
          </ac:spMkLst>
        </pc:spChg>
        <pc:spChg chg="mod">
          <ac:chgData name="Guest User" userId="S::urn:spo:anon#a03eb727aeb7c75d217e0e5095d7e89e663f46c985f80272f84c4a2bdb87c2f1::" providerId="AD" clId="Web-{3E6C1835-818D-EE4C-7935-75C5A73FBE51}" dt="2019-08-12T13:11:57.779" v="12" actId="20577"/>
          <ac:spMkLst>
            <pc:docMk/>
            <pc:sldMk cId="0" sldId="257"/>
            <ac:spMk id="21506" creationId="{E2DFCD51-F838-407F-9D7F-86BD3C1DF255}"/>
          </ac:spMkLst>
        </pc:spChg>
      </pc:sldChg>
      <pc:sldChg chg="del">
        <pc:chgData name="Guest User" userId="S::urn:spo:anon#a03eb727aeb7c75d217e0e5095d7e89e663f46c985f80272f84c4a2bdb87c2f1::" providerId="AD" clId="Web-{3E6C1835-818D-EE4C-7935-75C5A73FBE51}" dt="2019-08-12T13:12:21.401" v="19"/>
        <pc:sldMkLst>
          <pc:docMk/>
          <pc:sldMk cId="0" sldId="278"/>
        </pc:sldMkLst>
      </pc:sldChg>
    </pc:docChg>
  </pc:docChgLst>
  <pc:docChgLst>
    <pc:chgData name="Guest User" userId="S::urn:spo:anon#a03eb727aeb7c75d217e0e5095d7e89e663f46c985f80272f84c4a2bdb87c2f1::" providerId="AD" clId="Web-{E9E86B08-2279-BEC2-F9C0-36CDB2BF3896}"/>
    <pc:docChg chg="modSld">
      <pc:chgData name="Guest User" userId="S::urn:spo:anon#a03eb727aeb7c75d217e0e5095d7e89e663f46c985f80272f84c4a2bdb87c2f1::" providerId="AD" clId="Web-{E9E86B08-2279-BEC2-F9C0-36CDB2BF3896}" dt="2019-08-12T16:33:01.244" v="71" actId="20577"/>
      <pc:docMkLst>
        <pc:docMk/>
      </pc:docMkLst>
      <pc:sldChg chg="modSp">
        <pc:chgData name="Guest User" userId="S::urn:spo:anon#a03eb727aeb7c75d217e0e5095d7e89e663f46c985f80272f84c4a2bdb87c2f1::" providerId="AD" clId="Web-{E9E86B08-2279-BEC2-F9C0-36CDB2BF3896}" dt="2019-08-12T16:33:01.244" v="71" actId="20577"/>
        <pc:sldMkLst>
          <pc:docMk/>
          <pc:sldMk cId="0" sldId="257"/>
        </pc:sldMkLst>
        <pc:spChg chg="mod">
          <ac:chgData name="Guest User" userId="S::urn:spo:anon#a03eb727aeb7c75d217e0e5095d7e89e663f46c985f80272f84c4a2bdb87c2f1::" providerId="AD" clId="Web-{E9E86B08-2279-BEC2-F9C0-36CDB2BF3896}" dt="2019-08-12T16:33:01.244" v="71" actId="20577"/>
          <ac:spMkLst>
            <pc:docMk/>
            <pc:sldMk cId="0" sldId="257"/>
            <ac:spMk id="9219" creationId="{484086B4-9521-44AD-A96C-E7E91586582A}"/>
          </ac:spMkLst>
        </pc:spChg>
        <pc:spChg chg="mod">
          <ac:chgData name="Guest User" userId="S::urn:spo:anon#a03eb727aeb7c75d217e0e5095d7e89e663f46c985f80272f84c4a2bdb87c2f1::" providerId="AD" clId="Web-{E9E86B08-2279-BEC2-F9C0-36CDB2BF3896}" dt="2019-08-12T16:32:52.634" v="56" actId="20577"/>
          <ac:spMkLst>
            <pc:docMk/>
            <pc:sldMk cId="0" sldId="257"/>
            <ac:spMk id="21506" creationId="{E2DFCD51-F838-407F-9D7F-86BD3C1DF255}"/>
          </ac:spMkLst>
        </pc:spChg>
      </pc:sldChg>
    </pc:docChg>
  </pc:docChgLst>
  <pc:docChgLst>
    <pc:chgData name="Haugabrook, Avah" userId="S::haugabrooka@leonschools.net::6c1744bf-ce7b-49c5-bd1c-46da98938ab2" providerId="AD" clId="Web-{057D4F00-D3AB-3B2B-D99D-F195D15BC59B}"/>
    <pc:docChg chg="delSld modSld">
      <pc:chgData name="Haugabrook, Avah" userId="S::haugabrooka@leonschools.net::6c1744bf-ce7b-49c5-bd1c-46da98938ab2" providerId="AD" clId="Web-{057D4F00-D3AB-3B2B-D99D-F195D15BC59B}" dt="2019-08-11T23:38:44.406" v="265"/>
      <pc:docMkLst>
        <pc:docMk/>
      </pc:docMkLst>
      <pc:sldChg chg="modSp">
        <pc:chgData name="Haugabrook, Avah" userId="S::haugabrooka@leonschools.net::6c1744bf-ce7b-49c5-bd1c-46da98938ab2" providerId="AD" clId="Web-{057D4F00-D3AB-3B2B-D99D-F195D15BC59B}" dt="2019-08-11T23:30:29.949" v="3" actId="20577"/>
        <pc:sldMkLst>
          <pc:docMk/>
          <pc:sldMk cId="0" sldId="256"/>
        </pc:sldMkLst>
        <pc:spChg chg="mod">
          <ac:chgData name="Haugabrook, Avah" userId="S::haugabrooka@leonschools.net::6c1744bf-ce7b-49c5-bd1c-46da98938ab2" providerId="AD" clId="Web-{057D4F00-D3AB-3B2B-D99D-F195D15BC59B}" dt="2019-08-11T23:30:29.949" v="3" actId="20577"/>
          <ac:spMkLst>
            <pc:docMk/>
            <pc:sldMk cId="0" sldId="256"/>
            <ac:spMk id="8195" creationId="{3AD89603-BF27-490B-8B37-29143EF65861}"/>
          </ac:spMkLst>
        </pc:spChg>
      </pc:sldChg>
      <pc:sldChg chg="addSp delSp modSp">
        <pc:chgData name="Haugabrook, Avah" userId="S::haugabrooka@leonschools.net::6c1744bf-ce7b-49c5-bd1c-46da98938ab2" providerId="AD" clId="Web-{057D4F00-D3AB-3B2B-D99D-F195D15BC59B}" dt="2019-08-11T23:35:15.310" v="83" actId="20577"/>
        <pc:sldMkLst>
          <pc:docMk/>
          <pc:sldMk cId="0" sldId="258"/>
        </pc:sldMkLst>
        <pc:spChg chg="mod">
          <ac:chgData name="Haugabrook, Avah" userId="S::haugabrooka@leonschools.net::6c1744bf-ce7b-49c5-bd1c-46da98938ab2" providerId="AD" clId="Web-{057D4F00-D3AB-3B2B-D99D-F195D15BC59B}" dt="2019-08-11T23:35:15.310" v="83" actId="20577"/>
          <ac:spMkLst>
            <pc:docMk/>
            <pc:sldMk cId="0" sldId="258"/>
            <ac:spMk id="10243" creationId="{FEFFDA20-242C-4845-9ADD-AD83DA721B77}"/>
          </ac:spMkLst>
        </pc:spChg>
        <pc:picChg chg="add mod">
          <ac:chgData name="Haugabrook, Avah" userId="S::haugabrooka@leonschools.net::6c1744bf-ce7b-49c5-bd1c-46da98938ab2" providerId="AD" clId="Web-{057D4F00-D3AB-3B2B-D99D-F195D15BC59B}" dt="2019-08-11T23:34:04.499" v="29" actId="1076"/>
          <ac:picMkLst>
            <pc:docMk/>
            <pc:sldMk cId="0" sldId="258"/>
            <ac:picMk id="2" creationId="{537ED43F-B6CF-4AC5-947A-48412447A244}"/>
          </ac:picMkLst>
        </pc:picChg>
        <pc:picChg chg="del">
          <ac:chgData name="Haugabrook, Avah" userId="S::haugabrooka@leonschools.net::6c1744bf-ce7b-49c5-bd1c-46da98938ab2" providerId="AD" clId="Web-{057D4F00-D3AB-3B2B-D99D-F195D15BC59B}" dt="2019-08-11T23:33:28.169" v="23"/>
          <ac:picMkLst>
            <pc:docMk/>
            <pc:sldMk cId="0" sldId="258"/>
            <ac:picMk id="10244" creationId="{799CBED4-D8F5-4B38-A65E-E5C44FA024F6}"/>
          </ac:picMkLst>
        </pc:picChg>
        <pc:picChg chg="del">
          <ac:chgData name="Haugabrook, Avah" userId="S::haugabrooka@leonschools.net::6c1744bf-ce7b-49c5-bd1c-46da98938ab2" providerId="AD" clId="Web-{057D4F00-D3AB-3B2B-D99D-F195D15BC59B}" dt="2019-08-11T23:30:41.543" v="4"/>
          <ac:picMkLst>
            <pc:docMk/>
            <pc:sldMk cId="0" sldId="258"/>
            <ac:picMk id="10245" creationId="{92694A5C-C942-44B7-92F6-B26B9EF46061}"/>
          </ac:picMkLst>
        </pc:picChg>
      </pc:sldChg>
      <pc:sldChg chg="modSp">
        <pc:chgData name="Haugabrook, Avah" userId="S::haugabrooka@leonschools.net::6c1744bf-ce7b-49c5-bd1c-46da98938ab2" providerId="AD" clId="Web-{057D4F00-D3AB-3B2B-D99D-F195D15BC59B}" dt="2019-08-11T23:36:52.405" v="110" actId="20577"/>
        <pc:sldMkLst>
          <pc:docMk/>
          <pc:sldMk cId="0" sldId="259"/>
        </pc:sldMkLst>
        <pc:spChg chg="mod">
          <ac:chgData name="Haugabrook, Avah" userId="S::haugabrooka@leonschools.net::6c1744bf-ce7b-49c5-bd1c-46da98938ab2" providerId="AD" clId="Web-{057D4F00-D3AB-3B2B-D99D-F195D15BC59B}" dt="2019-08-11T23:36:52.405" v="110" actId="20577"/>
          <ac:spMkLst>
            <pc:docMk/>
            <pc:sldMk cId="0" sldId="259"/>
            <ac:spMk id="12291" creationId="{534F8B3E-67AF-4A41-BA51-AE43E5AC5456}"/>
          </ac:spMkLst>
        </pc:spChg>
      </pc:sldChg>
      <pc:sldChg chg="modSp">
        <pc:chgData name="Haugabrook, Avah" userId="S::haugabrooka@leonschools.net::6c1744bf-ce7b-49c5-bd1c-46da98938ab2" providerId="AD" clId="Web-{057D4F00-D3AB-3B2B-D99D-F195D15BC59B}" dt="2019-08-11T23:37:22.687" v="138" actId="20577"/>
        <pc:sldMkLst>
          <pc:docMk/>
          <pc:sldMk cId="0" sldId="262"/>
        </pc:sldMkLst>
        <pc:spChg chg="mod">
          <ac:chgData name="Haugabrook, Avah" userId="S::haugabrooka@leonschools.net::6c1744bf-ce7b-49c5-bd1c-46da98938ab2" providerId="AD" clId="Web-{057D4F00-D3AB-3B2B-D99D-F195D15BC59B}" dt="2019-08-11T23:37:22.687" v="138" actId="20577"/>
          <ac:spMkLst>
            <pc:docMk/>
            <pc:sldMk cId="0" sldId="262"/>
            <ac:spMk id="14339" creationId="{5D0AE1E4-46E7-4AF3-9E1F-82DBAC1CC475}"/>
          </ac:spMkLst>
        </pc:spChg>
        <pc:spChg chg="mod">
          <ac:chgData name="Haugabrook, Avah" userId="S::haugabrooka@leonschools.net::6c1744bf-ce7b-49c5-bd1c-46da98938ab2" providerId="AD" clId="Web-{057D4F00-D3AB-3B2B-D99D-F195D15BC59B}" dt="2019-08-11T23:37:05.749" v="112" actId="20577"/>
          <ac:spMkLst>
            <pc:docMk/>
            <pc:sldMk cId="0" sldId="262"/>
            <ac:spMk id="26626" creationId="{3C542486-49D8-4B1C-B174-119337017F09}"/>
          </ac:spMkLst>
        </pc:spChg>
      </pc:sldChg>
      <pc:sldChg chg="modSp">
        <pc:chgData name="Haugabrook, Avah" userId="S::haugabrooka@leonschools.net::6c1744bf-ce7b-49c5-bd1c-46da98938ab2" providerId="AD" clId="Web-{057D4F00-D3AB-3B2B-D99D-F195D15BC59B}" dt="2019-08-11T23:38:14.968" v="261" actId="20577"/>
        <pc:sldMkLst>
          <pc:docMk/>
          <pc:sldMk cId="0" sldId="267"/>
        </pc:sldMkLst>
        <pc:spChg chg="mod">
          <ac:chgData name="Haugabrook, Avah" userId="S::haugabrooka@leonschools.net::6c1744bf-ce7b-49c5-bd1c-46da98938ab2" providerId="AD" clId="Web-{057D4F00-D3AB-3B2B-D99D-F195D15BC59B}" dt="2019-08-11T23:38:14.968" v="261" actId="20577"/>
          <ac:spMkLst>
            <pc:docMk/>
            <pc:sldMk cId="0" sldId="267"/>
            <ac:spMk id="35843" creationId="{B73F187C-2352-4F20-A740-FC137920B69E}"/>
          </ac:spMkLst>
        </pc:spChg>
      </pc:sldChg>
      <pc:sldChg chg="modSp del">
        <pc:chgData name="Haugabrook, Avah" userId="S::haugabrooka@leonschools.net::6c1744bf-ce7b-49c5-bd1c-46da98938ab2" providerId="AD" clId="Web-{057D4F00-D3AB-3B2B-D99D-F195D15BC59B}" dt="2019-08-11T23:38:44.406" v="265"/>
        <pc:sldMkLst>
          <pc:docMk/>
          <pc:sldMk cId="1463030023" sldId="275"/>
        </pc:sldMkLst>
        <pc:spChg chg="mod">
          <ac:chgData name="Haugabrook, Avah" userId="S::haugabrooka@leonschools.net::6c1744bf-ce7b-49c5-bd1c-46da98938ab2" providerId="AD" clId="Web-{057D4F00-D3AB-3B2B-D99D-F195D15BC59B}" dt="2019-08-11T23:38:42.734" v="264" actId="20577"/>
          <ac:spMkLst>
            <pc:docMk/>
            <pc:sldMk cId="1463030023" sldId="275"/>
            <ac:spMk id="26627" creationId="{181F47E3-F72C-4693-AB2A-F04F06CBCE8C}"/>
          </ac:spMkLst>
        </pc:spChg>
      </pc:sldChg>
      <pc:sldChg chg="addSp delSp modSp">
        <pc:chgData name="Haugabrook, Avah" userId="S::haugabrooka@leonschools.net::6c1744bf-ce7b-49c5-bd1c-46da98938ab2" providerId="AD" clId="Web-{057D4F00-D3AB-3B2B-D99D-F195D15BC59B}" dt="2019-08-11T23:36:28.686" v="108" actId="1076"/>
        <pc:sldMkLst>
          <pc:docMk/>
          <pc:sldMk cId="0" sldId="278"/>
        </pc:sldMkLst>
        <pc:spChg chg="mod">
          <ac:chgData name="Haugabrook, Avah" userId="S::haugabrooka@leonschools.net::6c1744bf-ce7b-49c5-bd1c-46da98938ab2" providerId="AD" clId="Web-{057D4F00-D3AB-3B2B-D99D-F195D15BC59B}" dt="2019-08-11T23:35:38.217" v="105" actId="20577"/>
          <ac:spMkLst>
            <pc:docMk/>
            <pc:sldMk cId="0" sldId="278"/>
            <ac:spMk id="11267" creationId="{3ED871A9-6300-4C45-80E4-7DF5731F5D68}"/>
          </ac:spMkLst>
        </pc:spChg>
        <pc:spChg chg="mod">
          <ac:chgData name="Haugabrook, Avah" userId="S::haugabrooka@leonschools.net::6c1744bf-ce7b-49c5-bd1c-46da98938ab2" providerId="AD" clId="Web-{057D4F00-D3AB-3B2B-D99D-F195D15BC59B}" dt="2019-08-11T23:34:26.232" v="66" actId="20577"/>
          <ac:spMkLst>
            <pc:docMk/>
            <pc:sldMk cId="0" sldId="278"/>
            <ac:spMk id="22530" creationId="{D4412DE2-9F87-4BD8-AB59-713EA2E6FE65}"/>
          </ac:spMkLst>
        </pc:spChg>
        <pc:picChg chg="add mod">
          <ac:chgData name="Haugabrook, Avah" userId="S::haugabrooka@leonschools.net::6c1744bf-ce7b-49c5-bd1c-46da98938ab2" providerId="AD" clId="Web-{057D4F00-D3AB-3B2B-D99D-F195D15BC59B}" dt="2019-08-11T23:36:28.686" v="108" actId="1076"/>
          <ac:picMkLst>
            <pc:docMk/>
            <pc:sldMk cId="0" sldId="278"/>
            <ac:picMk id="2" creationId="{31BA74C7-C73D-43AF-8B00-BF1253B5E22F}"/>
          </ac:picMkLst>
        </pc:picChg>
        <pc:picChg chg="del">
          <ac:chgData name="Haugabrook, Avah" userId="S::haugabrooka@leonschools.net::6c1744bf-ce7b-49c5-bd1c-46da98938ab2" providerId="AD" clId="Web-{057D4F00-D3AB-3B2B-D99D-F195D15BC59B}" dt="2019-08-11T23:35:38.295" v="106"/>
          <ac:picMkLst>
            <pc:docMk/>
            <pc:sldMk cId="0" sldId="278"/>
            <ac:picMk id="11268" creationId="{E014775D-5913-443A-82D1-64E71FC4442A}"/>
          </ac:picMkLst>
        </pc:picChg>
      </pc:sldChg>
      <pc:sldChg chg="del">
        <pc:chgData name="Haugabrook, Avah" userId="S::haugabrooka@leonschools.net::6c1744bf-ce7b-49c5-bd1c-46da98938ab2" providerId="AD" clId="Web-{057D4F00-D3AB-3B2B-D99D-F195D15BC59B}" dt="2019-08-11T23:37:01.483" v="111"/>
        <pc:sldMkLst>
          <pc:docMk/>
          <pc:sldMk cId="0" sldId="279"/>
        </pc:sldMkLst>
      </pc:sldChg>
    </pc:docChg>
  </pc:docChgLst>
  <pc:docChgLst>
    <pc:chgData name="Haugabrook, Avah" userId="S::haugabrooka@leonschools.net::6c1744bf-ce7b-49c5-bd1c-46da98938ab2" providerId="AD" clId="Web-{93C4A3C5-3FBB-F947-106A-F74691587439}"/>
    <pc:docChg chg="modSld">
      <pc:chgData name="Haugabrook, Avah" userId="S::haugabrooka@leonschools.net::6c1744bf-ce7b-49c5-bd1c-46da98938ab2" providerId="AD" clId="Web-{93C4A3C5-3FBB-F947-106A-F74691587439}" dt="2019-08-12T14:36:36.538" v="83" actId="20577"/>
      <pc:docMkLst>
        <pc:docMk/>
      </pc:docMkLst>
      <pc:sldChg chg="modSp">
        <pc:chgData name="Haugabrook, Avah" userId="S::haugabrooka@leonschools.net::6c1744bf-ce7b-49c5-bd1c-46da98938ab2" providerId="AD" clId="Web-{93C4A3C5-3FBB-F947-106A-F74691587439}" dt="2019-08-12T14:36:36.538" v="83" actId="20577"/>
        <pc:sldMkLst>
          <pc:docMk/>
          <pc:sldMk cId="0" sldId="257"/>
        </pc:sldMkLst>
        <pc:spChg chg="mod">
          <ac:chgData name="Haugabrook, Avah" userId="S::haugabrooka@leonschools.net::6c1744bf-ce7b-49c5-bd1c-46da98938ab2" providerId="AD" clId="Web-{93C4A3C5-3FBB-F947-106A-F74691587439}" dt="2019-08-12T14:36:36.538" v="83" actId="20577"/>
          <ac:spMkLst>
            <pc:docMk/>
            <pc:sldMk cId="0" sldId="257"/>
            <ac:spMk id="9219" creationId="{484086B4-9521-44AD-A96C-E7E91586582A}"/>
          </ac:spMkLst>
        </pc:spChg>
        <pc:spChg chg="mod">
          <ac:chgData name="Haugabrook, Avah" userId="S::haugabrooka@leonschools.net::6c1744bf-ce7b-49c5-bd1c-46da98938ab2" providerId="AD" clId="Web-{93C4A3C5-3FBB-F947-106A-F74691587439}" dt="2019-08-12T14:36:26.850" v="67" actId="20577"/>
          <ac:spMkLst>
            <pc:docMk/>
            <pc:sldMk cId="0" sldId="257"/>
            <ac:spMk id="21506" creationId="{E2DFCD51-F838-407F-9D7F-86BD3C1DF25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73D23DC-919D-4F1B-8CD3-EEB405C67F7B}"/>
              </a:ext>
            </a:extLst>
          </p:cNvPr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307E6B-1C8D-45FF-B075-B2C29AF15D68}"/>
              </a:ext>
            </a:extLst>
          </p:cNvPr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E984D78-717B-48A4-BF7B-0A097BDD7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1F8F6A7-213D-4D3B-983F-E4F99E389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2A8C211-E342-4010-BBBB-D48E85DB7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DD2BA96-520D-4C35-89DA-0DE6AA2097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6868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F8A14-BB10-4128-AC86-0FD2F800E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C1AAD-1C53-4C5A-85F8-6A563FE81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E4EDA-F9DA-4345-92E5-7B11849F8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CECAC-B827-4646-9C74-C03156F37D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64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6BBBA8-B459-4536-8645-D8886CEAFD5B}"/>
              </a:ext>
            </a:extLst>
          </p:cNvPr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49AED4-CE81-4082-89CD-ED9F32CD321E}"/>
              </a:ext>
            </a:extLst>
          </p:cNvPr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BE6C0F2-D261-4772-B168-E60996DB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A86F189-106F-4193-B9F4-0D7626738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38E54C5-A75E-4A64-8028-671F1A27D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588ED-4246-4361-8354-A90CD49708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00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64038-D770-4F21-8D3E-1882C1760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6A8E6-D110-4C42-99E9-0D09934D9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D58EE-A10D-49EB-8AD2-DB0E5FFE1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4D64-8123-46A7-8B0E-0390864196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62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DB2D77-6AA9-4FF3-9DAC-8F20599ECE3B}"/>
              </a:ext>
            </a:extLst>
          </p:cNvPr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F089F6-405B-4B5D-BD5B-DC6AE56FFCB1}"/>
              </a:ext>
            </a:extLst>
          </p:cNvPr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60214C0-952A-4771-B188-29250B33F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C1E0654-2C1A-441E-A7CE-9F0F29A0C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14AAD42-8A04-421D-AFCE-0F8D633E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1A20A34-859E-4564-BC71-78E2215539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306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5178FC-04D8-4565-A3A2-A57C94AD8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9C40E5-7DE6-4163-8044-5A5D4F5F0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A44AFE-0AD6-4820-86BE-BBC5EFA7F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D55B6-1484-4FE1-8774-63C6A450BB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018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B73EE30-66D1-4D04-93FE-5FB31ADDE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FCF1DD8-DE60-45B6-99DA-5D38A451E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333CA83-186D-4B7E-A444-FC23EAC0D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BFDB2-0CCE-402E-BED4-20B2B61AB7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13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E22FB6E-232C-47FC-B554-B927DE25E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AF07B4C-B9A1-44A5-9DC1-C826FD2AB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1E29132-6005-4227-9613-278E4E98E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94C4E-F368-469F-90C7-8CB8C1AD70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59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99EF18-2A4D-4CD5-B20C-A566571F8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46E876-3200-4D43-B178-490A219FB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BF7CC-20AA-4030-BC05-6F25D1B0F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9D4BB-972F-4F4B-BB2C-30C5D089BC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358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ECD69A4-B25D-4CB1-A3FE-A5F396DCD03A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9143D2-C42B-4CDE-A181-AB80B40D5173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A02156D9-5E2A-41FF-B03B-F86E3E98E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D409629-46FC-4125-847D-C7695D48E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1A93B3E9-5BCE-4E28-8542-A9BE9AA6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B563A-6A28-4470-B3AB-A37DC5976A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18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A4C4B55-276D-47EE-8497-AF0D32E2B12F}"/>
              </a:ext>
            </a:extLst>
          </p:cNvPr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E8C941-BFA0-4B8E-98D5-916289E2B4C9}"/>
              </a:ext>
            </a:extLst>
          </p:cNvPr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7E6FD33E-4D8E-4710-ADA8-101AC70CE8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1A2E79E-93D4-4ACA-992E-B703AAD67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197CAAB9-F2C8-45FD-941F-2E4FE5ABB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1E1F1-01BA-4F22-9A00-5DF101FA60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41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D450751-C7EB-4E4A-8DA2-3444104FC2FE}"/>
              </a:ext>
            </a:extLst>
          </p:cNvPr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8E79EA-C84B-4ABF-AA31-24D01AE5F670}"/>
              </a:ext>
            </a:extLst>
          </p:cNvPr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FBDF5F-ABBE-4CA4-8107-AD15EC043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3F29869F-9A4E-4E5F-B974-9310E72680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4141E-ED27-4D23-96CE-69E75C94A5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7E6A3-3AE8-4542-B61C-201EEC5915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3E9F2-9E2F-47D2-9182-4BEAE42D8C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fld id="{C8037ECF-11F1-4EB7-8F05-7914D85F82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0" r:id="rId2"/>
    <p:sldLayoutId id="2147483856" r:id="rId3"/>
    <p:sldLayoutId id="2147483851" r:id="rId4"/>
    <p:sldLayoutId id="2147483852" r:id="rId5"/>
    <p:sldLayoutId id="2147483853" r:id="rId6"/>
    <p:sldLayoutId id="2147483857" r:id="rId7"/>
    <p:sldLayoutId id="2147483858" r:id="rId8"/>
    <p:sldLayoutId id="2147483859" r:id="rId9"/>
    <p:sldLayoutId id="2147483854" r:id="rId10"/>
    <p:sldLayoutId id="21474838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augabrooka@leonschools.ne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on.focusschoolsoftware.com/FOCUS/MODULES.PHP?MODNAME=MISC/PORTAL.PHP" TargetMode="External"/><Relationship Id="rId7" Type="http://schemas.openxmlformats.org/officeDocument/2006/relationships/hyperlink" Target="https://www.leonschools.net/rickards" TargetMode="External"/><Relationship Id="rId2" Type="http://schemas.openxmlformats.org/officeDocument/2006/relationships/hyperlink" Target="https://www.youtube.com/watch?v=YsFgMHh5lS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onschools.instructure.com/?login_success=1" TargetMode="External"/><Relationship Id="rId5" Type="http://schemas.openxmlformats.org/officeDocument/2006/relationships/hyperlink" Target="https://leonschools.instructure.com/?LOGIN_SUCCESS=1" TargetMode="External"/><Relationship Id="rId4" Type="http://schemas.openxmlformats.org/officeDocument/2006/relationships/hyperlink" Target="https://leon.focusschoolsoftware.com/focus/Modules.php?modname=misc/Portal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E04E643-D74D-43F8-A613-5168065ED01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8077200" cy="167335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dirty="0">
                <a:solidFill>
                  <a:schemeClr val="accent1">
                    <a:satMod val="150000"/>
                  </a:schemeClr>
                </a:solidFill>
                <a:latin typeface="Bodoni MT Black" pitchFamily="18" charset="0"/>
              </a:rPr>
              <a:t>WELCOME </a:t>
            </a:r>
            <a:r>
              <a:rPr lang="en-US" sz="8000" dirty="0">
                <a:solidFill>
                  <a:schemeClr val="accent1">
                    <a:satMod val="150000"/>
                  </a:schemeClr>
                </a:solidFill>
                <a:latin typeface="Bodoni MT Black" pitchFamily="18" charset="0"/>
              </a:rPr>
              <a:t>RAIDERS</a:t>
            </a:r>
            <a:br>
              <a:rPr lang="en-US" sz="6000" dirty="0">
                <a:solidFill>
                  <a:schemeClr val="accent1">
                    <a:satMod val="150000"/>
                  </a:schemeClr>
                </a:solidFill>
                <a:latin typeface="Bodoni MT Black" pitchFamily="18" charset="0"/>
              </a:rPr>
            </a:br>
            <a:endParaRPr lang="en-US" sz="6000" dirty="0">
              <a:solidFill>
                <a:schemeClr val="accent1">
                  <a:satMod val="150000"/>
                </a:schemeClr>
              </a:solidFill>
              <a:latin typeface="Bodoni MT Black" pitchFamily="18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AD89603-BF27-490B-8B37-29143EF658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048000"/>
            <a:ext cx="6032500" cy="10033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2800" b="1" dirty="0">
                <a:latin typeface="Arial Rounded MT Bold" panose="020F0704030504030204" pitchFamily="34" charset="0"/>
              </a:rPr>
              <a:t>James </a:t>
            </a:r>
            <a:r>
              <a:rPr lang="en-US" altLang="en-US" sz="2800" b="1">
                <a:latin typeface="Arial Rounded MT Bold" panose="020F0704030504030204" pitchFamily="34" charset="0"/>
              </a:rPr>
              <a:t>S. Rickards </a:t>
            </a:r>
            <a:r>
              <a:rPr lang="en-US" altLang="en-US" sz="2800" b="1" dirty="0">
                <a:latin typeface="Arial Rounded MT Bold" panose="020F0704030504030204" pitchFamily="34" charset="0"/>
              </a:rPr>
              <a:t>High School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2800" b="1" dirty="0">
                <a:latin typeface="Arial Rounded MT Bold" panose="020F0704030504030204" pitchFamily="34" charset="0"/>
              </a:rPr>
              <a:t>2021-2022</a:t>
            </a:r>
          </a:p>
        </p:txBody>
      </p:sp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425EE14-E303-47FA-A18C-613DC89FF6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DRESS CODE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7610553-5083-4B20-ABD3-F281D5882B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774825"/>
            <a:ext cx="8382000" cy="4625975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Dress Code shall be enforced at all times.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 dirty="0">
                <a:latin typeface="Arial Rounded MT Bold" panose="020F0704030504030204" pitchFamily="34" charset="0"/>
              </a:rPr>
              <a:t>Violations are a distraction to the learning environment.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z="2800" dirty="0">
              <a:latin typeface="Arial Rounded MT Bold" panose="020F070403050403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If you are in violation</a:t>
            </a:r>
            <a:r>
              <a:rPr lang="en-US" altLang="en-US" sz="2800" dirty="0">
                <a:latin typeface="Arial Rounded MT Bold" panose="020F0704030504030204" pitchFamily="34" charset="0"/>
              </a:rPr>
              <a:t>, you will be asked to either adjust or change your attire to be acceptable.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z="2800" dirty="0">
              <a:latin typeface="Arial Rounded MT Bold" panose="020F070403050403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Undergarments</a:t>
            </a:r>
            <a:r>
              <a:rPr lang="en-US" altLang="en-US" sz="2800" dirty="0">
                <a:latin typeface="Arial Rounded MT Bold" panose="020F0704030504030204" pitchFamily="34" charset="0"/>
              </a:rPr>
              <a:t> should not be visible at any time.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  <p:transition spd="slow">
    <p:randomBa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D9C8F350-4CB0-4E23-A702-94AB09D04C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Shorts, Skirts, Skorts, Dresses</a:t>
            </a:r>
            <a:r>
              <a:rPr lang="en-US" altLang="en-US" sz="2800" dirty="0">
                <a:latin typeface="Arial Rounded MT Bold" panose="020F0704030504030204" pitchFamily="34" charset="0"/>
              </a:rPr>
              <a:t>:  should reach to the end of the middle finger when arm placed at side (including slits)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z="2800" dirty="0">
              <a:latin typeface="Arial Rounded MT Bold" panose="020F070403050403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Shirts</a:t>
            </a:r>
            <a:r>
              <a:rPr lang="en-US" altLang="en-U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:  </a:t>
            </a:r>
            <a:r>
              <a:rPr lang="en-US" altLang="en-US" sz="2800" dirty="0">
                <a:latin typeface="Arial Rounded MT Bold" panose="020F0704030504030204" pitchFamily="34" charset="0"/>
              </a:rPr>
              <a:t>Shirts, tops, jackets, dresses, blouses should cover all aspects of the bosom, chest, back and sides. If a jacket or other covering is worn over the top, the shirt underneath must meet the dress code.</a:t>
            </a:r>
          </a:p>
        </p:txBody>
      </p:sp>
      <p:sp>
        <p:nvSpPr>
          <p:cNvPr id="2" name="Rectangle 1"/>
          <p:cNvSpPr/>
          <p:nvPr/>
        </p:nvSpPr>
        <p:spPr>
          <a:xfrm>
            <a:off x="2380889" y="95691"/>
            <a:ext cx="37179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DRESS CODE</a:t>
            </a:r>
            <a:endParaRPr lang="en-US" sz="4000" dirty="0"/>
          </a:p>
        </p:txBody>
      </p:sp>
    </p:spTree>
  </p:cSld>
  <p:clrMapOvr>
    <a:masterClrMapping/>
  </p:clrMapOvr>
  <p:transition spd="slow"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DF67B32C-5C8C-46CA-841D-2F0840933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Cleavage should not be visible.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dirty="0">
              <a:latin typeface="Arial Rounded MT Bold" panose="020F070403050403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Tank tops, tube tops, halters or spaghetti straps are not permitted.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dirty="0">
              <a:latin typeface="Arial Rounded MT Bold" panose="020F070403050403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See through materials, extremely tight clothing, beach wear and sleepwear/pajamas/bedroom clothes are not permitted for school dress.</a:t>
            </a:r>
          </a:p>
        </p:txBody>
      </p:sp>
      <p:sp>
        <p:nvSpPr>
          <p:cNvPr id="2" name="Rectangle 1"/>
          <p:cNvSpPr/>
          <p:nvPr/>
        </p:nvSpPr>
        <p:spPr>
          <a:xfrm>
            <a:off x="2341744" y="561519"/>
            <a:ext cx="3252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DRESS CODE</a:t>
            </a:r>
            <a:endParaRPr lang="en-US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6C443-2FA9-421A-96C9-C19287EA5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Pants:</a:t>
            </a:r>
            <a:r>
              <a:rPr lang="en-US" b="1" dirty="0">
                <a:latin typeface="Arial Rounded MT Bold" panose="020F0704030504030204" pitchFamily="34" charset="0"/>
              </a:rPr>
              <a:t>  </a:t>
            </a:r>
            <a:r>
              <a:rPr lang="en-US" dirty="0">
                <a:latin typeface="Arial Rounded MT Bold" panose="020F0704030504030204" pitchFamily="34" charset="0"/>
              </a:rPr>
              <a:t>Should fit appropriately, without sagging, and hide all undergarments. (underwear, boxers, shorts, etc.)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b="1" dirty="0">
              <a:latin typeface="Arial Rounded MT Bold" panose="020F0704030504030204" pitchFamily="34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Hats:</a:t>
            </a:r>
            <a:r>
              <a:rPr lang="en-US" b="1" dirty="0">
                <a:latin typeface="Arial Rounded MT Bold" panose="020F0704030504030204" pitchFamily="34" charset="0"/>
              </a:rPr>
              <a:t>  </a:t>
            </a:r>
            <a:r>
              <a:rPr lang="en-US" dirty="0">
                <a:latin typeface="Arial Rounded MT Bold" panose="020F0704030504030204" pitchFamily="34" charset="0"/>
              </a:rPr>
              <a:t>Are not permitted. This includes but is not limited to hats, hoods, bandannas, do-rags, caps, sunglasses. Exceptions may be made by the principal for special activities or if student is a member of legally, recognized religious organization.</a:t>
            </a:r>
            <a:endParaRPr lang="en-US" b="1" dirty="0">
              <a:latin typeface="Arial Rounded MT Bold" panose="020F07040305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11878" y="475254"/>
            <a:ext cx="4140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DRESS CODE</a:t>
            </a:r>
            <a:endParaRPr lang="en-US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F82EA7FE-6E47-4FB5-BFAC-ABA0FB6FF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Shoes:</a:t>
            </a:r>
            <a:r>
              <a:rPr lang="en-US" altLang="en-US" b="1" dirty="0">
                <a:latin typeface="Arial Rounded MT Bold" panose="020F0704030504030204" pitchFamily="34" charset="0"/>
              </a:rPr>
              <a:t>  </a:t>
            </a:r>
            <a:r>
              <a:rPr lang="en-US" altLang="en-US" dirty="0">
                <a:latin typeface="Arial Rounded MT Bold" panose="020F0704030504030204" pitchFamily="34" charset="0"/>
              </a:rPr>
              <a:t>must be worn at all times and conform to the safety requirements of any activity. Open-toed and backless slides are acceptable if they are study and fit securely. Bedroom shoes or slippers are not permitted. (this includes “Deebos”)</a:t>
            </a:r>
            <a:endParaRPr lang="en-US" altLang="en-US" b="1" dirty="0">
              <a:latin typeface="Arial Rounded MT Bold" panose="020F07040305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58860" y="241539"/>
            <a:ext cx="42269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DRESS CODE</a:t>
            </a:r>
            <a:endParaRPr lang="en-US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3C82B25-B64E-43B2-A654-6DC3F4248E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Electronics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73F187C-2352-4F20-A740-FC137920B6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785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>
                <a:latin typeface="Arial Rounded MT Bold" panose="020F0704030504030204" pitchFamily="34" charset="0"/>
              </a:rPr>
              <a:t>Personal telephones or other electronic communication devices may not be used during school hours.</a:t>
            </a:r>
          </a:p>
          <a:p>
            <a:pPr marL="438785" indent="-320040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>
                <a:latin typeface="Arial Rounded MT Bold" panose="020F0704030504030204" pitchFamily="34" charset="0"/>
              </a:rPr>
              <a:t>You must place your phone in the caddy and pick up the calculator upon entering the classroom</a:t>
            </a:r>
          </a:p>
          <a:p>
            <a:pPr marL="438785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>
                <a:latin typeface="Arial Rounded MT Bold" panose="020F0704030504030204" pitchFamily="34" charset="0"/>
              </a:rPr>
              <a:t>If your phone is confiscated before 4</a:t>
            </a:r>
            <a:r>
              <a:rPr lang="en-US" sz="2400" baseline="30000" dirty="0">
                <a:latin typeface="Arial Rounded MT Bold" panose="020F0704030504030204" pitchFamily="34" charset="0"/>
              </a:rPr>
              <a:t>th</a:t>
            </a:r>
            <a:r>
              <a:rPr lang="en-US" sz="2400" dirty="0">
                <a:latin typeface="Arial Rounded MT Bold" panose="020F0704030504030204" pitchFamily="34" charset="0"/>
              </a:rPr>
              <a:t> period, it will be returned at the end of the day.</a:t>
            </a:r>
          </a:p>
          <a:p>
            <a:pPr marL="438785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>
                <a:latin typeface="Arial Rounded MT Bold" panose="020F0704030504030204" pitchFamily="34" charset="0"/>
              </a:rPr>
              <a:t>If your phone is confiscated after lunch, it will not be returned until the next day.</a:t>
            </a:r>
          </a:p>
          <a:p>
            <a:pPr marL="438785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>
                <a:latin typeface="Arial Rounded MT Bold" panose="020F0704030504030204" pitchFamily="34" charset="0"/>
              </a:rPr>
              <a:t>If you refuse to hand over your phone, you will receive an automatic referral which will result in one day OSS.</a:t>
            </a:r>
          </a:p>
        </p:txBody>
      </p:sp>
    </p:spTree>
  </p:cSld>
  <p:clrMapOvr>
    <a:masterClrMapping/>
  </p:clrMapOvr>
  <p:transition spd="slow">
    <p:strips dir="l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FBFB089F-10B0-423A-8EB0-55B2C68DE9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Expectations (Behavior)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34574EA-0E3B-407B-9B63-FBAD426DA0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600" dirty="0">
                <a:latin typeface="Arial Rounded MT Bold" panose="020F0704030504030204" pitchFamily="34" charset="0"/>
              </a:rPr>
              <a:t>Be in school everyday</a:t>
            </a:r>
          </a:p>
          <a:p>
            <a:pPr eaLnBrk="1" hangingPunct="1"/>
            <a:r>
              <a:rPr lang="en-US" altLang="en-US" sz="2600" dirty="0">
                <a:latin typeface="Arial Rounded MT Bold" panose="020F0704030504030204" pitchFamily="34" charset="0"/>
              </a:rPr>
              <a:t>Demonstrate appropriate and responsible behavior at all times</a:t>
            </a:r>
          </a:p>
          <a:p>
            <a:pPr eaLnBrk="1" hangingPunct="1"/>
            <a:r>
              <a:rPr lang="en-US" altLang="en-US" sz="2600" dirty="0">
                <a:latin typeface="Arial Rounded MT Bold" panose="020F0704030504030204" pitchFamily="34" charset="0"/>
              </a:rPr>
              <a:t>Demonstrate quality and pride in your work</a:t>
            </a:r>
          </a:p>
          <a:p>
            <a:pPr eaLnBrk="1" hangingPunct="1"/>
            <a:r>
              <a:rPr lang="en-US" altLang="en-US" sz="2600" dirty="0">
                <a:latin typeface="Arial Rounded MT Bold" panose="020F0704030504030204" pitchFamily="34" charset="0"/>
              </a:rPr>
              <a:t>Refrain from any conduct that interferes with another student’s opportunity to learn</a:t>
            </a:r>
          </a:p>
          <a:p>
            <a:pPr eaLnBrk="1" hangingPunct="1"/>
            <a:r>
              <a:rPr lang="en-US" altLang="en-US" sz="2600" dirty="0">
                <a:latin typeface="Arial Rounded MT Bold" panose="020F0704030504030204" pitchFamily="34" charset="0"/>
              </a:rPr>
              <a:t>Contribute to a safe and orderly learning environment by respecting yourself, others, property, school rules and regulations</a:t>
            </a:r>
          </a:p>
        </p:txBody>
      </p:sp>
    </p:spTree>
  </p:cSld>
  <p:clrMapOvr>
    <a:masterClrMapping/>
  </p:clrMapOvr>
  <p:transition spd="slow"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3EB9B6F5-8722-49E6-AB8D-1613D95A2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Arial Rounded MT Bold" panose="020F0704030504030204" pitchFamily="34" charset="0"/>
              </a:rPr>
              <a:t>Come to class </a:t>
            </a:r>
            <a:r>
              <a:rPr lang="en-US" alt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PREPARED</a:t>
            </a:r>
            <a:r>
              <a:rPr lang="en-US" altLang="en-US" dirty="0">
                <a:latin typeface="Arial Rounded MT Bold" panose="020F0704030504030204" pitchFamily="34" charset="0"/>
              </a:rPr>
              <a:t> with required books and materials</a:t>
            </a:r>
          </a:p>
          <a:p>
            <a:pPr eaLnBrk="1" hangingPunct="1"/>
            <a:r>
              <a:rPr lang="en-US" altLang="en-US" dirty="0">
                <a:latin typeface="Arial Rounded MT Bold" panose="020F0704030504030204" pitchFamily="34" charset="0"/>
              </a:rPr>
              <a:t>Make an effort to learn</a:t>
            </a:r>
          </a:p>
          <a:p>
            <a:pPr eaLnBrk="1" hangingPunct="1"/>
            <a:r>
              <a:rPr lang="en-US" altLang="en-US" dirty="0">
                <a:latin typeface="Arial Rounded MT Bold" panose="020F0704030504030204" pitchFamily="34" charset="0"/>
              </a:rPr>
              <a:t>Complete all assignments</a:t>
            </a:r>
          </a:p>
          <a:p>
            <a:pPr eaLnBrk="1" hangingPunct="1"/>
            <a:r>
              <a:rPr lang="en-US" altLang="en-US" dirty="0">
                <a:latin typeface="Arial Rounded MT Bold" panose="020F0704030504030204" pitchFamily="34" charset="0"/>
              </a:rPr>
              <a:t>Ask questions, seek help and make up missed work</a:t>
            </a:r>
          </a:p>
          <a:p>
            <a:pPr eaLnBrk="1" hangingPunct="1"/>
            <a:r>
              <a:rPr lang="en-US" altLang="en-US" dirty="0">
                <a:latin typeface="Arial Rounded MT Bold" panose="020F0704030504030204" pitchFamily="34" charset="0"/>
              </a:rPr>
              <a:t>Study skills and concepts daily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55B7212-E2F3-447A-AEA5-8F03853830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Expectations (Academics)</a:t>
            </a:r>
          </a:p>
        </p:txBody>
      </p:sp>
    </p:spTree>
  </p:cSld>
  <p:clrMapOvr>
    <a:masterClrMapping/>
  </p:clrMapOvr>
  <p:transition spd="slow">
    <p:strip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B928D-C159-4AC8-9121-7A3A1A672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Discipline Plan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7B549593-1062-42DD-BA25-CFEE8A89B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dirty="0">
                <a:latin typeface="Arial Rounded MT Bold" panose="020F0704030504030204" pitchFamily="34" charset="0"/>
              </a:rPr>
              <a:t>The following interventions will be used to aid in student discipline for MINOR misbehaviors:</a:t>
            </a:r>
          </a:p>
          <a:p>
            <a:pPr eaLnBrk="1" hangingPunct="1"/>
            <a:r>
              <a:rPr lang="en-US" altLang="en-US" dirty="0">
                <a:latin typeface="Arial Rounded MT Bold" panose="020F0704030504030204" pitchFamily="34" charset="0"/>
              </a:rPr>
              <a:t>1</a:t>
            </a:r>
            <a:r>
              <a:rPr lang="en-US" altLang="en-US" baseline="30000" dirty="0">
                <a:latin typeface="Arial Rounded MT Bold" panose="020F0704030504030204" pitchFamily="34" charset="0"/>
              </a:rPr>
              <a:t>st</a:t>
            </a:r>
            <a:r>
              <a:rPr lang="en-US" altLang="en-US" dirty="0">
                <a:latin typeface="Arial Rounded MT Bold" panose="020F0704030504030204" pitchFamily="34" charset="0"/>
              </a:rPr>
              <a:t> infraction – verbal warning</a:t>
            </a:r>
          </a:p>
          <a:p>
            <a:pPr eaLnBrk="1" hangingPunct="1"/>
            <a:r>
              <a:rPr lang="en-US" altLang="en-US" dirty="0">
                <a:latin typeface="Arial Rounded MT Bold" panose="020F0704030504030204" pitchFamily="34" charset="0"/>
              </a:rPr>
              <a:t>2</a:t>
            </a:r>
            <a:r>
              <a:rPr lang="en-US" altLang="en-US" baseline="30000" dirty="0">
                <a:latin typeface="Arial Rounded MT Bold" panose="020F0704030504030204" pitchFamily="34" charset="0"/>
              </a:rPr>
              <a:t>nd</a:t>
            </a:r>
            <a:r>
              <a:rPr lang="en-US" altLang="en-US" dirty="0">
                <a:latin typeface="Arial Rounded MT Bold" panose="020F0704030504030204" pitchFamily="34" charset="0"/>
              </a:rPr>
              <a:t> infraction – conference w/student</a:t>
            </a:r>
          </a:p>
          <a:p>
            <a:pPr eaLnBrk="1" hangingPunct="1"/>
            <a:r>
              <a:rPr lang="en-US" altLang="en-US" dirty="0">
                <a:latin typeface="Arial Rounded MT Bold" panose="020F0704030504030204" pitchFamily="34" charset="0"/>
              </a:rPr>
              <a:t>3</a:t>
            </a:r>
            <a:r>
              <a:rPr lang="en-US" altLang="en-US" baseline="30000" dirty="0">
                <a:latin typeface="Arial Rounded MT Bold" panose="020F0704030504030204" pitchFamily="34" charset="0"/>
              </a:rPr>
              <a:t>rd</a:t>
            </a:r>
            <a:r>
              <a:rPr lang="en-US" altLang="en-US" dirty="0">
                <a:latin typeface="Arial Rounded MT Bold" panose="020F0704030504030204" pitchFamily="34" charset="0"/>
              </a:rPr>
              <a:t> infraction – supervised time out</a:t>
            </a:r>
          </a:p>
          <a:p>
            <a:pPr eaLnBrk="1" hangingPunct="1"/>
            <a:r>
              <a:rPr lang="en-US" altLang="en-US" dirty="0">
                <a:latin typeface="Arial Rounded MT Bold" panose="020F0704030504030204" pitchFamily="34" charset="0"/>
              </a:rPr>
              <a:t>4</a:t>
            </a:r>
            <a:r>
              <a:rPr lang="en-US" altLang="en-US" baseline="30000" dirty="0">
                <a:latin typeface="Arial Rounded MT Bold" panose="020F0704030504030204" pitchFamily="34" charset="0"/>
              </a:rPr>
              <a:t>th</a:t>
            </a:r>
            <a:r>
              <a:rPr lang="en-US" altLang="en-US" dirty="0">
                <a:latin typeface="Arial Rounded MT Bold" panose="020F0704030504030204" pitchFamily="34" charset="0"/>
              </a:rPr>
              <a:t> infraction – parent phone call</a:t>
            </a:r>
          </a:p>
          <a:p>
            <a:pPr eaLnBrk="1" hangingPunct="1"/>
            <a:r>
              <a:rPr lang="en-US" altLang="en-US" dirty="0">
                <a:latin typeface="Arial Rounded MT Bold" panose="020F0704030504030204" pitchFamily="34" charset="0"/>
              </a:rPr>
              <a:t>5</a:t>
            </a:r>
            <a:r>
              <a:rPr lang="en-US" altLang="en-US" baseline="30000" dirty="0">
                <a:latin typeface="Arial Rounded MT Bold" panose="020F0704030504030204" pitchFamily="34" charset="0"/>
              </a:rPr>
              <a:t>th</a:t>
            </a:r>
            <a:r>
              <a:rPr lang="en-US" altLang="en-US" dirty="0">
                <a:latin typeface="Arial Rounded MT Bold" panose="020F0704030504030204" pitchFamily="34" charset="0"/>
              </a:rPr>
              <a:t> infraction – discipline referral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dirty="0"/>
          </a:p>
        </p:txBody>
      </p:sp>
    </p:spTree>
  </p:cSld>
  <p:clrMapOvr>
    <a:masterClrMapping/>
  </p:clrMapOvr>
  <p:transition spd="slow">
    <p:spli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C3517-D15D-41CB-9990-0944401DD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If you are tardy 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31BAB-E27A-4EE6-AED8-425232797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600" dirty="0">
                <a:latin typeface="Arial Rounded MT Bold" panose="020F0704030504030204" pitchFamily="34" charset="0"/>
              </a:rPr>
              <a:t>Knock on the door and wait to be let in</a:t>
            </a:r>
          </a:p>
          <a:p>
            <a:pPr marL="438912" indent="-32004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600" dirty="0">
                <a:latin typeface="Arial Rounded MT Bold" panose="020F0704030504030204" pitchFamily="34" charset="0"/>
              </a:rPr>
              <a:t>Enter quietly</a:t>
            </a:r>
          </a:p>
          <a:p>
            <a:pPr marL="438912" indent="-32004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600" dirty="0">
                <a:latin typeface="Arial Rounded MT Bold" panose="020F0704030504030204" pitchFamily="34" charset="0"/>
              </a:rPr>
              <a:t>Sign in on the Tardy Log (include time and reason for tardiness)</a:t>
            </a:r>
          </a:p>
          <a:p>
            <a:pPr marL="438912" indent="-32004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600" dirty="0">
                <a:latin typeface="Arial Rounded MT Bold" panose="020F0704030504030204" pitchFamily="34" charset="0"/>
              </a:rPr>
              <a:t>Take your assigned seat promptly</a:t>
            </a:r>
          </a:p>
          <a:p>
            <a:pPr marL="438912" indent="-32004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600" dirty="0">
                <a:latin typeface="Arial Rounded MT Bold" panose="020F0704030504030204" pitchFamily="34" charset="0"/>
              </a:rPr>
              <a:t>Proceed with class until the instructor is able to address you</a:t>
            </a:r>
          </a:p>
        </p:txBody>
      </p:sp>
    </p:spTree>
  </p:cSld>
  <p:clrMapOvr>
    <a:masterClrMapping/>
  </p:clrMapOvr>
  <p:transition spd="slow"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2DFCD51-F838-407F-9D7F-86BD3C1DF2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870700" cy="1828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Coach Davis</a:t>
            </a:r>
            <a:br>
              <a:rPr lang="en-US" sz="4000" dirty="0">
                <a:latin typeface="Arial Rounded MT Bold" panose="020F0704030504030204" pitchFamily="34" charset="0"/>
              </a:rPr>
            </a:br>
            <a:endParaRPr lang="en-US" sz="4000" dirty="0">
              <a:solidFill>
                <a:schemeClr val="accent1">
                  <a:satMod val="1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84086B4-9521-44AD-A96C-E7E9158658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47800" y="2286000"/>
            <a:ext cx="6019800" cy="3657600"/>
          </a:xfrm>
        </p:spPr>
        <p:txBody>
          <a:bodyPr/>
          <a:lstStyle/>
          <a:p>
            <a:pPr indent="-318770" eaLnBrk="1" hangingPunct="1"/>
            <a:r>
              <a:rPr lang="en-US" altLang="en-US" dirty="0">
                <a:latin typeface="Arial Rounded MT Bold" panose="020F0704030504030204" pitchFamily="34" charset="0"/>
              </a:rPr>
              <a:t>Email:  </a:t>
            </a:r>
            <a:endParaRPr lang="en-US" dirty="0">
              <a:latin typeface="Arial Rounded MT Bold" panose="020F0704030504030204" pitchFamily="34" charset="0"/>
            </a:endParaRPr>
          </a:p>
          <a:p>
            <a:pPr indent="-318770" eaLnBrk="1" hangingPunct="1">
              <a:buNone/>
            </a:pPr>
            <a:r>
              <a:rPr lang="en-US" altLang="en-US" sz="3000" dirty="0">
                <a:latin typeface="Arial Rounded MT Bold" panose="020F0704030504030204" pitchFamily="34" charset="0"/>
                <a:hlinkClick r:id="rId2"/>
              </a:rPr>
              <a:t>davisch@leonschools.net</a:t>
            </a:r>
            <a:r>
              <a:rPr lang="en-US" altLang="en-US" sz="3000" dirty="0">
                <a:latin typeface="Arial Rounded MT Bold" panose="020F0704030504030204" pitchFamily="34" charset="0"/>
              </a:rPr>
              <a:t> </a:t>
            </a:r>
          </a:p>
          <a:p>
            <a:pPr indent="-318770" eaLnBrk="1" hangingPunct="1"/>
            <a:r>
              <a:rPr lang="en-US" altLang="en-US" sz="3000" dirty="0">
                <a:latin typeface="Arial Rounded MT Bold" panose="020F0704030504030204" pitchFamily="34" charset="0"/>
              </a:rPr>
              <a:t>Phone:</a:t>
            </a:r>
          </a:p>
          <a:p>
            <a:pPr indent="-318770" eaLnBrk="1" hangingPunct="1">
              <a:buFontTx/>
              <a:buNone/>
            </a:pPr>
            <a:r>
              <a:rPr lang="en-US" altLang="en-US" sz="3000" dirty="0">
                <a:latin typeface="Arial Rounded MT Bold" panose="020F0704030504030204" pitchFamily="34" charset="0"/>
              </a:rPr>
              <a:t>	850 – 414 - 5500</a:t>
            </a:r>
          </a:p>
          <a:p>
            <a:pPr indent="-318770" eaLnBrk="1" hangingPunct="1"/>
            <a:r>
              <a:rPr lang="en-US" altLang="en-US" sz="3000" dirty="0">
                <a:latin typeface="Arial Rounded MT Bold" panose="020F0704030504030204" pitchFamily="34" charset="0"/>
              </a:rPr>
              <a:t>Fax:</a:t>
            </a:r>
          </a:p>
          <a:p>
            <a:pPr indent="-318770" eaLnBrk="1" hangingPunct="1">
              <a:buFontTx/>
              <a:buNone/>
            </a:pPr>
            <a:r>
              <a:rPr lang="en-US" altLang="en-US" sz="3000" dirty="0">
                <a:latin typeface="Arial Rounded MT Bold" panose="020F0704030504030204" pitchFamily="34" charset="0"/>
              </a:rPr>
              <a:t>	850 – 922-7104</a:t>
            </a:r>
          </a:p>
          <a:p>
            <a:pPr indent="-318770" eaLnBrk="1" hangingPunct="1">
              <a:buFontTx/>
              <a:buNone/>
            </a:pPr>
            <a:endParaRPr lang="en-US" altLang="en-US" sz="3000" dirty="0"/>
          </a:p>
          <a:p>
            <a:pPr indent="-318770" eaLnBrk="1" hangingPunct="1">
              <a:buFontTx/>
              <a:buNone/>
            </a:pPr>
            <a:endParaRPr lang="en-US" altLang="en-US" sz="3000" dirty="0"/>
          </a:p>
        </p:txBody>
      </p:sp>
    </p:spTree>
  </p:cSld>
  <p:clrMapOvr>
    <a:masterClrMapping/>
  </p:clrMapOvr>
  <p:transition spd="slow">
    <p:blinds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427C9-A529-44D5-AEFD-99C187F7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Any questions????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2C29C466-96DC-41C5-BE30-34C2E6763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dirty="0"/>
              <a:t>Feel free to email me: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dirty="0"/>
              <a:t>Davisch@leonschools.net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dirty="0"/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34A1E02-E4C3-4E59-91D4-29AFB42D95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772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Full Semester Course (Full Year)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EFFDA20-242C-4845-9ADD-AD83DA721B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6400800" cy="4114800"/>
          </a:xfrm>
        </p:spPr>
        <p:txBody>
          <a:bodyPr/>
          <a:lstStyle/>
          <a:p>
            <a:pPr indent="-318770" eaLnBrk="1" hangingPunct="1">
              <a:lnSpc>
                <a:spcPct val="90000"/>
              </a:lnSpc>
            </a:pPr>
            <a:r>
              <a:rPr lang="en-US" sz="3000" dirty="0">
                <a:latin typeface="Arial Rounded MT Bold" panose="020F0704030504030204" pitchFamily="34" charset="0"/>
              </a:rPr>
              <a:t>H.O.P.E. (Health Opportunities Via Physical Education)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6" name="Picture 5" descr="Health &amp; Physical Education - Millville High Schoo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11" y="3128645"/>
            <a:ext cx="6521570" cy="28149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34A1E02-E4C3-4E59-91D4-29AFB42D95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772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EFFDA20-242C-4845-9ADD-AD83DA721B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523999"/>
            <a:ext cx="9066362" cy="4574875"/>
          </a:xfrm>
        </p:spPr>
        <p:txBody>
          <a:bodyPr/>
          <a:lstStyle/>
          <a:p>
            <a:pPr indent="-318770" eaLnBrk="1" hangingPunct="1">
              <a:lnSpc>
                <a:spcPct val="90000"/>
              </a:lnSpc>
            </a:pPr>
            <a:r>
              <a:rPr lang="en-US" sz="3000" dirty="0">
                <a:latin typeface="Arial Rounded MT Bold" panose="020F0704030504030204" pitchFamily="34" charset="0"/>
              </a:rPr>
              <a:t>Team Sports</a:t>
            </a:r>
          </a:p>
          <a:p>
            <a:pPr indent="-318770" eaLnBrk="1" hangingPunct="1">
              <a:lnSpc>
                <a:spcPct val="90000"/>
              </a:lnSpc>
            </a:pPr>
            <a:endParaRPr lang="en-US" sz="3000" dirty="0">
              <a:latin typeface="Arial Rounded MT Bold" panose="020F0704030504030204" pitchFamily="34" charset="0"/>
            </a:endParaRPr>
          </a:p>
          <a:p>
            <a:pPr indent="-318770" eaLnBrk="1" hangingPunct="1">
              <a:lnSpc>
                <a:spcPct val="90000"/>
              </a:lnSpc>
            </a:pPr>
            <a:endParaRPr lang="en-US" sz="3000" dirty="0">
              <a:latin typeface="Arial Rounded MT Bold" panose="020F0704030504030204" pitchFamily="34" charset="0"/>
            </a:endParaRPr>
          </a:p>
          <a:p>
            <a:pPr indent="-318770" eaLnBrk="1" hangingPunct="1">
              <a:lnSpc>
                <a:spcPct val="90000"/>
              </a:lnSpc>
            </a:pPr>
            <a:endParaRPr lang="en-US" sz="3000" dirty="0">
              <a:latin typeface="Arial Rounded MT Bold" panose="020F0704030504030204" pitchFamily="34" charset="0"/>
            </a:endParaRPr>
          </a:p>
          <a:p>
            <a:pPr indent="-318770" eaLnBrk="1" hangingPunct="1">
              <a:lnSpc>
                <a:spcPct val="90000"/>
              </a:lnSpc>
            </a:pPr>
            <a:endParaRPr lang="en-US" sz="3000" dirty="0">
              <a:latin typeface="Arial Rounded MT Bold" panose="020F0704030504030204" pitchFamily="34" charset="0"/>
            </a:endParaRPr>
          </a:p>
          <a:p>
            <a:pPr indent="-318770" eaLnBrk="1" hangingPunct="1">
              <a:lnSpc>
                <a:spcPct val="90000"/>
              </a:lnSpc>
            </a:pPr>
            <a:r>
              <a:rPr lang="en-US" sz="3000" dirty="0">
                <a:latin typeface="Arial Rounded MT Bold" panose="020F0704030504030204" pitchFamily="34" charset="0"/>
              </a:rPr>
              <a:t>Driver’s Education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9596" y="381000"/>
            <a:ext cx="91533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1/2 Semester Course (Only Half of Semester)</a:t>
            </a:r>
            <a:endParaRPr lang="en-US" sz="3200" dirty="0"/>
          </a:p>
        </p:txBody>
      </p:sp>
      <p:pic>
        <p:nvPicPr>
          <p:cNvPr id="7" name="Picture 6" descr="Physical Education Icon Images, Stock Photos &amp; Vectors | Shutterstoc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743" y="2138044"/>
            <a:ext cx="1842339" cy="167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High Rep Training | Instructors | Les Mill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405" y="2341711"/>
            <a:ext cx="2686050" cy="126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Drivers Education - Jackson County Central High School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59" y="4157933"/>
            <a:ext cx="3536831" cy="22177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5658723"/>
      </p:ext>
    </p:extLst>
  </p:cSld>
  <p:clrMapOvr>
    <a:masterClrMapping/>
  </p:clrMapOvr>
  <p:transition spd="slow">
    <p:blind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34A1E02-E4C3-4E59-91D4-29AFB42D95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772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SUPPLIES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EFFDA20-242C-4845-9ADD-AD83DA721B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6400800" cy="4114800"/>
          </a:xfrm>
        </p:spPr>
        <p:txBody>
          <a:bodyPr/>
          <a:lstStyle/>
          <a:p>
            <a:pPr indent="-318770" eaLnBrk="1" hangingPunct="1">
              <a:lnSpc>
                <a:spcPct val="90000"/>
              </a:lnSpc>
            </a:pPr>
            <a:r>
              <a:rPr lang="en-US" sz="3000" dirty="0"/>
              <a:t>Lap-Top/Computer</a:t>
            </a:r>
            <a:endParaRPr lang="en-US" dirty="0"/>
          </a:p>
          <a:p>
            <a:pPr indent="-318770">
              <a:lnSpc>
                <a:spcPct val="90000"/>
              </a:lnSpc>
            </a:pPr>
            <a:r>
              <a:rPr lang="en-US" altLang="en-US" sz="3000" dirty="0"/>
              <a:t>Access to Internet</a:t>
            </a:r>
          </a:p>
          <a:p>
            <a:pPr indent="-318770" eaLnBrk="1" hangingPunct="1">
              <a:lnSpc>
                <a:spcPct val="90000"/>
              </a:lnSpc>
            </a:pPr>
            <a:r>
              <a:rPr lang="en-US" altLang="en-US" sz="3000" dirty="0"/>
              <a:t>POSITIVE Attitude!!</a:t>
            </a:r>
          </a:p>
        </p:txBody>
      </p:sp>
      <p:pic>
        <p:nvPicPr>
          <p:cNvPr id="5" name="Picture 4" descr="What is a Computer?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457" y="2955985"/>
            <a:ext cx="2857500" cy="381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4956153"/>
      </p:ext>
    </p:extLst>
  </p:cSld>
  <p:clrMapOvr>
    <a:masterClrMapping/>
  </p:clrMapOvr>
  <p:transition spd="slow">
    <p:blind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37EB1B46-190A-44D9-A01D-B40C7D5D72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ASSIGNMENTS/HOMEWORK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34F8B3E-67AF-4A41-BA51-AE43E5AC54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indent="-318770" eaLnBrk="1" hangingPunct="1"/>
            <a:r>
              <a:rPr lang="en-US" sz="2800" dirty="0">
                <a:latin typeface="Arial Rounded MT Bold" panose="020F0704030504030204" pitchFamily="34" charset="0"/>
              </a:rPr>
              <a:t>All assignments can accessed via Canvas.</a:t>
            </a:r>
          </a:p>
          <a:p>
            <a:pPr indent="-318770" eaLnBrk="1" hangingPunct="1">
              <a:buFont typeface="Wingdings 2" panose="05020102010507070707" pitchFamily="18" charset="2"/>
              <a:buNone/>
            </a:pPr>
            <a:endParaRPr lang="en-US" altLang="en-US" sz="2800" dirty="0">
              <a:latin typeface="Arial Rounded MT Bold" panose="020F0704030504030204" pitchFamily="34" charset="0"/>
            </a:endParaRPr>
          </a:p>
          <a:p>
            <a:pPr indent="-318770" eaLnBrk="1" hangingPunct="1"/>
            <a:r>
              <a:rPr lang="en-US" altLang="en-US" sz="2800" dirty="0">
                <a:latin typeface="Arial Rounded MT Bold" panose="020F0704030504030204" pitchFamily="34" charset="0"/>
              </a:rPr>
              <a:t>All assignments must be completed by the assignment due date.</a:t>
            </a:r>
          </a:p>
          <a:p>
            <a:pPr indent="-318770" eaLnBrk="1" hangingPunct="1">
              <a:buFont typeface="Wingdings 2" panose="05020102010507070707" pitchFamily="18" charset="2"/>
              <a:buNone/>
            </a:pPr>
            <a:endParaRPr lang="en-US" altLang="en-US" sz="2800" dirty="0">
              <a:latin typeface="Arial Rounded MT Bold" panose="020F0704030504030204" pitchFamily="34" charset="0"/>
            </a:endParaRPr>
          </a:p>
          <a:p>
            <a:pPr indent="-318770" eaLnBrk="1" hangingPunct="1"/>
            <a:r>
              <a:rPr lang="en-US" altLang="en-US" sz="2800" dirty="0">
                <a:latin typeface="Arial Rounded MT Bold" panose="020F0704030504030204" pitchFamily="34" charset="0"/>
              </a:rPr>
              <a:t>All assignments will be submitted in Canvas.</a:t>
            </a:r>
          </a:p>
        </p:txBody>
      </p:sp>
      <p:pic>
        <p:nvPicPr>
          <p:cNvPr id="5" name="Picture 4" descr="C:\Users\davisch\AppData\Local\Microsoft\Windows\INetCache\Content.MSO\3834499E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213" y="4576340"/>
            <a:ext cx="3226278" cy="21911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839A38D-2068-4336-90AF-3BA69896BB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MAKE UP WORK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76444D6-C313-4651-83F5-6B80FF1101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Arial Rounded MT Bold" panose="020F0704030504030204" pitchFamily="34" charset="0"/>
              </a:rPr>
              <a:t>It is the student’s responsibility to get any make up work.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altLang="en-US" sz="2800" dirty="0">
              <a:latin typeface="Arial Rounded MT Bold" panose="020F07040305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Arial Rounded MT Bold" panose="020F0704030504030204" pitchFamily="34" charset="0"/>
              </a:rPr>
              <a:t>The work is due within the time frame equal to the number of days you were absent.</a:t>
            </a: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2800" dirty="0">
                <a:latin typeface="Arial Rounded MT Bold" panose="020F0704030504030204" pitchFamily="34" charset="0"/>
              </a:rPr>
              <a:t>	(1 day absent – 1 day to turn in work)</a:t>
            </a: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altLang="en-US" sz="2800" dirty="0">
              <a:latin typeface="Arial Rounded MT Bold" panose="020F07040305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Arial Rounded MT Bold" panose="020F0704030504030204" pitchFamily="34" charset="0"/>
              </a:rPr>
              <a:t>Any test missed MUST be made up within one (1) week of the student’s return to school.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5F24AD63-037F-473C-B00D-7BCC39362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800100" algn="ctr"/>
                <a:tab pos="2171700" algn="ctr"/>
                <a:tab pos="3543300" algn="ctr"/>
                <a:tab pos="4914900" algn="ctr"/>
                <a:tab pos="6286500" algn="ctr"/>
                <a:tab pos="7658100" algn="ctr"/>
                <a:tab pos="9029700" algn="ctr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800100" algn="ctr"/>
                <a:tab pos="2171700" algn="ctr"/>
                <a:tab pos="3543300" algn="ctr"/>
                <a:tab pos="4914900" algn="ctr"/>
                <a:tab pos="6286500" algn="ctr"/>
                <a:tab pos="7658100" algn="ctr"/>
                <a:tab pos="9029700" algn="ctr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800100" algn="ctr"/>
                <a:tab pos="2171700" algn="ctr"/>
                <a:tab pos="3543300" algn="ctr"/>
                <a:tab pos="4914900" algn="ctr"/>
                <a:tab pos="6286500" algn="ctr"/>
                <a:tab pos="7658100" algn="ctr"/>
                <a:tab pos="9029700" algn="ctr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800100" algn="ctr"/>
                <a:tab pos="2171700" algn="ctr"/>
                <a:tab pos="3543300" algn="ctr"/>
                <a:tab pos="4914900" algn="ctr"/>
                <a:tab pos="6286500" algn="ctr"/>
                <a:tab pos="7658100" algn="ctr"/>
                <a:tab pos="9029700" algn="ctr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800100" algn="ctr"/>
                <a:tab pos="2171700" algn="ctr"/>
                <a:tab pos="3543300" algn="ctr"/>
                <a:tab pos="4914900" algn="ctr"/>
                <a:tab pos="6286500" algn="ctr"/>
                <a:tab pos="7658100" algn="ctr"/>
                <a:tab pos="9029700" algn="ctr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ctr"/>
                <a:tab pos="2171700" algn="ctr"/>
                <a:tab pos="3543300" algn="ctr"/>
                <a:tab pos="4914900" algn="ctr"/>
                <a:tab pos="6286500" algn="ctr"/>
                <a:tab pos="7658100" algn="ctr"/>
                <a:tab pos="9029700" algn="ctr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ctr"/>
                <a:tab pos="2171700" algn="ctr"/>
                <a:tab pos="3543300" algn="ctr"/>
                <a:tab pos="4914900" algn="ctr"/>
                <a:tab pos="6286500" algn="ctr"/>
                <a:tab pos="7658100" algn="ctr"/>
                <a:tab pos="9029700" algn="ctr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ctr"/>
                <a:tab pos="2171700" algn="ctr"/>
                <a:tab pos="3543300" algn="ctr"/>
                <a:tab pos="4914900" algn="ctr"/>
                <a:tab pos="6286500" algn="ctr"/>
                <a:tab pos="7658100" algn="ctr"/>
                <a:tab pos="9029700" algn="ctr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ctr"/>
                <a:tab pos="2171700" algn="ctr"/>
                <a:tab pos="3543300" algn="ctr"/>
                <a:tab pos="4914900" algn="ctr"/>
                <a:tab pos="6286500" algn="ctr"/>
                <a:tab pos="7658100" algn="ctr"/>
                <a:tab pos="9029700" algn="ctr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br>
              <a:rPr lang="en-US" altLang="en-US" sz="10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C542486-49D8-4B1C-B174-119337017F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GRADING POLICY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5D0AE1E4-46E7-4AF3-9E1F-82DBAC1CC4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indent="-318770" eaLnBrk="1" hangingPunct="1">
              <a:lnSpc>
                <a:spcPct val="150000"/>
              </a:lnSpc>
              <a:buNone/>
            </a:pPr>
            <a:r>
              <a:rPr lang="en-US" altLang="en-US" sz="2800" dirty="0">
                <a:latin typeface="Arial Rounded MT Bold" panose="020F0704030504030204" pitchFamily="34" charset="0"/>
              </a:rPr>
              <a:t>* All assignments will be graded through  Canvas.</a:t>
            </a:r>
          </a:p>
          <a:p>
            <a:pPr indent="-318770" eaLnBrk="1" hangingPunct="1">
              <a:lnSpc>
                <a:spcPct val="200000"/>
              </a:lnSpc>
              <a:buNone/>
            </a:pPr>
            <a:r>
              <a:rPr lang="en-US" altLang="en-US" sz="2800" dirty="0">
                <a:latin typeface="Arial Rounded MT Bold" panose="020F0704030504030204" pitchFamily="34" charset="0"/>
              </a:rPr>
              <a:t>*Refer to the grading policy on the syllabus.</a:t>
            </a:r>
          </a:p>
        </p:txBody>
      </p:sp>
    </p:spTree>
  </p:cSld>
  <p:clrMapOvr>
    <a:masterClrMapping/>
  </p:clrMapOvr>
  <p:transition spd="slow">
    <p:cover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BEA5319-4695-425B-BDD7-057DC16D05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Rounded MT Bold" panose="020F0704030504030204" pitchFamily="34" charset="0"/>
              </a:rPr>
              <a:t>Helpful Resources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cap="all" dirty="0">
                <a:latin typeface="Arial Rounded MT Bold" panose="020F0704030504030204" pitchFamily="34" charset="0"/>
              </a:rPr>
              <a:t>HTTPS://WWW.YOUTUBE.COM/WATCH?V=YSFGMHH5LSY</a:t>
            </a:r>
          </a:p>
          <a:p>
            <a:pPr marL="119062" indent="0">
              <a:buNone/>
            </a:pPr>
            <a:r>
              <a:rPr lang="en-US" sz="1600" dirty="0">
                <a:latin typeface="Arial Rounded MT Bold" panose="020F0704030504030204" pitchFamily="34" charset="0"/>
              </a:rPr>
              <a:t>Attached is YouTube video that provides directions to annotate a document in canvas and submit it. </a:t>
            </a:r>
            <a:r>
              <a:rPr lang="en-US" sz="1600" dirty="0">
                <a:latin typeface="Arial Rounded MT Bold" panose="020F0704030504030204" pitchFamily="34" charset="0"/>
                <a:hlinkClick r:id="rId2"/>
              </a:rPr>
              <a:t>https://www.youtube.com/watch?v=YsFgMHh5lSY</a:t>
            </a:r>
            <a:endParaRPr lang="en-US" sz="1600" dirty="0">
              <a:latin typeface="Arial Rounded MT Bold" panose="020F0704030504030204" pitchFamily="34" charset="0"/>
            </a:endParaRPr>
          </a:p>
          <a:p>
            <a:pPr marL="119062" indent="0">
              <a:buNone/>
            </a:pPr>
            <a:endParaRPr lang="en-US" sz="1600" dirty="0">
              <a:latin typeface="Arial Rounded MT Bold" panose="020F0704030504030204" pitchFamily="34" charset="0"/>
            </a:endParaRPr>
          </a:p>
          <a:p>
            <a:r>
              <a:rPr lang="en-US" sz="1600" cap="all" dirty="0">
                <a:latin typeface="Arial Rounded MT Bold" panose="020F0704030504030204" pitchFamily="34" charset="0"/>
                <a:hlinkClick r:id="rId3"/>
              </a:rPr>
              <a:t>HTTPS://LEON.FOCUSSCHOOLSOFTWARE.COM/FOCUS/MODULES.PHP?MODNAME=MISC/PORTAL.PHP</a:t>
            </a:r>
            <a:r>
              <a:rPr lang="en-US" sz="1600" cap="all" dirty="0">
                <a:latin typeface="Arial Rounded MT Bold" panose="020F0704030504030204" pitchFamily="34" charset="0"/>
              </a:rPr>
              <a:t> </a:t>
            </a:r>
            <a:r>
              <a:rPr lang="en-US" sz="1600" dirty="0">
                <a:latin typeface="Arial Rounded MT Bold" panose="020F0704030504030204" pitchFamily="34" charset="0"/>
                <a:hlinkClick r:id="rId4"/>
              </a:rPr>
              <a:t>https://leon.focusschoolsoftware.com/focus/Modules.php?modname=misc/Portal.php</a:t>
            </a:r>
            <a:endParaRPr lang="en-US" sz="1600" dirty="0">
              <a:latin typeface="Arial Rounded MT Bold" panose="020F0704030504030204" pitchFamily="34" charset="0"/>
            </a:endParaRPr>
          </a:p>
          <a:p>
            <a:pPr marL="119062" indent="0">
              <a:buNone/>
            </a:pPr>
            <a:endParaRPr lang="en-US" dirty="0"/>
          </a:p>
          <a:p>
            <a:r>
              <a:rPr lang="en-US" sz="1600" cap="all" dirty="0">
                <a:latin typeface="Arial Rounded MT Bold" panose="020F0704030504030204" pitchFamily="34" charset="0"/>
                <a:hlinkClick r:id="rId5"/>
              </a:rPr>
              <a:t>HTTPS://LEONSCHOOLS.INSTRUCTURE.COM/?LOGIN_SUCCESS=1</a:t>
            </a:r>
            <a:r>
              <a:rPr lang="en-US" sz="1600" cap="all" dirty="0">
                <a:latin typeface="Arial Rounded MT Bold" panose="020F0704030504030204" pitchFamily="34" charset="0"/>
              </a:rPr>
              <a:t> </a:t>
            </a:r>
            <a:r>
              <a:rPr lang="en-US" sz="1600" dirty="0">
                <a:latin typeface="Arial Rounded MT Bold" panose="020F0704030504030204" pitchFamily="34" charset="0"/>
                <a:hlinkClick r:id="rId6"/>
              </a:rPr>
              <a:t>https://leonschools.instructure.com/?login_success=1</a:t>
            </a:r>
            <a:endParaRPr lang="en-US" sz="1600" dirty="0">
              <a:latin typeface="Arial Rounded MT Bold" panose="020F0704030504030204" pitchFamily="34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  <a:p>
            <a:r>
              <a:rPr lang="en-US" sz="1600" dirty="0">
                <a:latin typeface="Arial Rounded MT Bold" panose="020F0704030504030204" pitchFamily="34" charset="0"/>
                <a:hlinkClick r:id="rId7"/>
              </a:rPr>
              <a:t>https://www.leonschools.net/rickards</a:t>
            </a:r>
            <a:endParaRPr lang="en-US" sz="1600" dirty="0">
              <a:latin typeface="Arial Rounded MT Bold" panose="020F0704030504030204" pitchFamily="34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  <a:p>
            <a:pPr marL="119062" indent="0">
              <a:buNone/>
            </a:pPr>
            <a:endParaRPr lang="en-US" sz="1600" dirty="0">
              <a:latin typeface="Arial Rounded MT Bold" panose="020F0704030504030204" pitchFamily="34" charset="0"/>
            </a:endParaRPr>
          </a:p>
          <a:p>
            <a:pPr marL="119062" indent="0">
              <a:buNone/>
            </a:pPr>
            <a:endParaRPr lang="en-US" sz="1600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slow"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468</TotalTime>
  <Words>902</Words>
  <Application>Microsoft Office PowerPoint</Application>
  <PresentationFormat>On-screen Show (4:3)</PresentationFormat>
  <Paragraphs>109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Arial Rounded MT Bold</vt:lpstr>
      <vt:lpstr>Bodoni MT Black</vt:lpstr>
      <vt:lpstr>Comic Sans MS</vt:lpstr>
      <vt:lpstr>Corbel</vt:lpstr>
      <vt:lpstr>Wingdings</vt:lpstr>
      <vt:lpstr>Wingdings 2</vt:lpstr>
      <vt:lpstr>Wingdings 3</vt:lpstr>
      <vt:lpstr>Module</vt:lpstr>
      <vt:lpstr>WELCOME RAIDERS </vt:lpstr>
      <vt:lpstr>Coach Davis </vt:lpstr>
      <vt:lpstr>Full Semester Course (Full Year)</vt:lpstr>
      <vt:lpstr> </vt:lpstr>
      <vt:lpstr>SUPPLIES </vt:lpstr>
      <vt:lpstr>ASSIGNMENTS/HOMEWORK</vt:lpstr>
      <vt:lpstr>MAKE UP WORK</vt:lpstr>
      <vt:lpstr>GRADING POLICY </vt:lpstr>
      <vt:lpstr>Helpful Resources</vt:lpstr>
      <vt:lpstr>DRESS CODE</vt:lpstr>
      <vt:lpstr>PowerPoint Presentation</vt:lpstr>
      <vt:lpstr>PowerPoint Presentation</vt:lpstr>
      <vt:lpstr>PowerPoint Presentation</vt:lpstr>
      <vt:lpstr>PowerPoint Presentation</vt:lpstr>
      <vt:lpstr>Electronics</vt:lpstr>
      <vt:lpstr>Expectations (Behavior)</vt:lpstr>
      <vt:lpstr>Expectations (Academics)</vt:lpstr>
      <vt:lpstr>Discipline Plan</vt:lpstr>
      <vt:lpstr>If you are tardy …..</vt:lpstr>
      <vt:lpstr>Any questions????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HOUSE</dc:title>
  <dc:creator>A.D. Haugabrook</dc:creator>
  <cp:lastModifiedBy>Chariya Davis</cp:lastModifiedBy>
  <cp:revision>17</cp:revision>
  <dcterms:created xsi:type="dcterms:W3CDTF">2007-09-05T18:05:32Z</dcterms:created>
  <dcterms:modified xsi:type="dcterms:W3CDTF">2021-09-20T00:08:29Z</dcterms:modified>
</cp:coreProperties>
</file>